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42" y="708"/>
      </p:cViewPr>
      <p:guideLst>
        <p:guide orient="horz" pos="86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897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637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815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25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71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854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6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11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125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350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225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868D8-100A-4F5C-BC7B-2FF81C4D3B69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292C8-F4E1-489C-8741-3DA60D318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069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1A0C748-C753-4189-9FDC-87FA03F1065D}"/>
              </a:ext>
            </a:extLst>
          </p:cNvPr>
          <p:cNvSpPr txBox="1"/>
          <p:nvPr/>
        </p:nvSpPr>
        <p:spPr>
          <a:xfrm>
            <a:off x="1740131" y="2826767"/>
            <a:ext cx="87117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Arial Narrow" panose="020B0606020202030204" pitchFamily="34" charset="0"/>
              </a:rPr>
              <a:t>QEEN II</a:t>
            </a:r>
          </a:p>
          <a:p>
            <a:pPr algn="ctr"/>
            <a:endParaRPr lang="en-US" sz="3200" b="1" dirty="0">
              <a:latin typeface="Arial Narrow" panose="020B0606020202030204" pitchFamily="34" charset="0"/>
            </a:endParaRPr>
          </a:p>
          <a:p>
            <a:pPr algn="ctr"/>
            <a:r>
              <a:rPr lang="en-US" sz="3200" b="1" dirty="0">
                <a:latin typeface="Arial Narrow" panose="020B0606020202030204" pitchFamily="34" charset="0"/>
              </a:rPr>
              <a:t>Breakout Session 1A: 10:30-12:00</a:t>
            </a:r>
          </a:p>
          <a:p>
            <a:pPr algn="ctr"/>
            <a:endParaRPr lang="en-US" sz="3200" b="1" dirty="0">
              <a:latin typeface="Arial Narrow" panose="020B0606020202030204" pitchFamily="34" charset="0"/>
            </a:endParaRPr>
          </a:p>
          <a:p>
            <a:pPr algn="ctr"/>
            <a:r>
              <a:rPr lang="en-US" sz="3200" b="1" i="1" dirty="0">
                <a:latin typeface="Arial Narrow" panose="020B0606020202030204" pitchFamily="34" charset="0"/>
              </a:rPr>
              <a:t>Quantifying Potential Acute and Chronic Exposure from 3D Printing/Additive Manufacturing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ECD31DD-A178-4FAA-BCEA-10A6DD332B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9090" y="133363"/>
            <a:ext cx="9834249" cy="2469944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95736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FFFF92F-9EB8-4B30-B3D2-59C7049621C1}"/>
              </a:ext>
            </a:extLst>
          </p:cNvPr>
          <p:cNvSpPr/>
          <p:nvPr/>
        </p:nvSpPr>
        <p:spPr>
          <a:xfrm>
            <a:off x="1123324" y="147210"/>
            <a:ext cx="99453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>
                <a:latin typeface="Arial Narrow" panose="020B0606020202030204" pitchFamily="34" charset="0"/>
              </a:rPr>
              <a:t>3D Printing Emissions &amp; Nano-Enabled Products</a:t>
            </a:r>
            <a:endParaRPr lang="en-US" sz="40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0A95D6A-402B-4397-A3D3-4ED9DDC798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7743" y="2453929"/>
            <a:ext cx="2451619" cy="2451619"/>
          </a:xfrm>
          <a:prstGeom prst="rect">
            <a:avLst/>
          </a:prstGeom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D40DED02-0F1A-4078-A71B-5CB0376F27A6}"/>
              </a:ext>
            </a:extLst>
          </p:cNvPr>
          <p:cNvGrpSpPr/>
          <p:nvPr/>
        </p:nvGrpSpPr>
        <p:grpSpPr>
          <a:xfrm>
            <a:off x="290033" y="1414294"/>
            <a:ext cx="2150948" cy="2188154"/>
            <a:chOff x="731789" y="1493286"/>
            <a:chExt cx="2150948" cy="218815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02840F5-CB99-4880-B1C9-41FB50B45571}"/>
                </a:ext>
              </a:extLst>
            </p:cNvPr>
            <p:cNvSpPr/>
            <p:nvPr/>
          </p:nvSpPr>
          <p:spPr>
            <a:xfrm>
              <a:off x="731789" y="3035109"/>
              <a:ext cx="215094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/>
                <a:t>Dr. </a:t>
              </a:r>
              <a:r>
                <a:rPr lang="en-US" b="1" dirty="0" err="1"/>
                <a:t>Souhail</a:t>
              </a:r>
              <a:r>
                <a:rPr lang="en-US" b="1" dirty="0"/>
                <a:t> Al-Abed</a:t>
              </a:r>
            </a:p>
            <a:p>
              <a:pPr algn="ctr"/>
              <a:r>
                <a:rPr lang="en-US" b="1" dirty="0"/>
                <a:t>U.S. EPA</a:t>
              </a:r>
            </a:p>
          </p:txBody>
        </p: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68BB3B5F-D25E-49D6-B03C-D05AC0DA934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3828" y="1493286"/>
              <a:ext cx="1246871" cy="1455608"/>
            </a:xfrm>
            <a:prstGeom prst="rect">
              <a:avLst/>
            </a:prstGeom>
          </p:spPr>
        </p:pic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F14F7A2-2431-4614-82BB-BFB376AB1295}"/>
              </a:ext>
            </a:extLst>
          </p:cNvPr>
          <p:cNvGrpSpPr/>
          <p:nvPr/>
        </p:nvGrpSpPr>
        <p:grpSpPr>
          <a:xfrm>
            <a:off x="267617" y="4433006"/>
            <a:ext cx="1885068" cy="2148815"/>
            <a:chOff x="0" y="3909106"/>
            <a:chExt cx="1885068" cy="2148815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94F6B64C-829A-4980-B2FD-DD886655E77A}"/>
                </a:ext>
              </a:extLst>
            </p:cNvPr>
            <p:cNvSpPr/>
            <p:nvPr/>
          </p:nvSpPr>
          <p:spPr>
            <a:xfrm>
              <a:off x="0" y="5411590"/>
              <a:ext cx="18850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/>
                <a:t>Dr. Justin Gorham</a:t>
              </a:r>
            </a:p>
            <a:p>
              <a:pPr algn="ctr"/>
              <a:r>
                <a:rPr lang="en-US" b="1" dirty="0"/>
                <a:t>NIST</a:t>
              </a:r>
              <a:endParaRPr lang="en-US" dirty="0"/>
            </a:p>
          </p:txBody>
        </p:sp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7CDBE20-871C-4561-B4B0-37BA7E544EB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105" t="8021" r="19699" b="25165"/>
            <a:stretch/>
          </p:blipFill>
          <p:spPr>
            <a:xfrm>
              <a:off x="382619" y="3909106"/>
              <a:ext cx="1119831" cy="1455608"/>
            </a:xfrm>
            <a:prstGeom prst="rect">
              <a:avLst/>
            </a:prstGeom>
          </p:spPr>
        </p:pic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07DACA6-A800-44BA-AA35-BC6E1A16704A}"/>
              </a:ext>
            </a:extLst>
          </p:cNvPr>
          <p:cNvGrpSpPr/>
          <p:nvPr/>
        </p:nvGrpSpPr>
        <p:grpSpPr>
          <a:xfrm>
            <a:off x="10140065" y="4492527"/>
            <a:ext cx="1762983" cy="2190736"/>
            <a:chOff x="10193405" y="4492527"/>
            <a:chExt cx="1762983" cy="219073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D93BCF8-C432-4682-9B80-7D5488EDAD25}"/>
                </a:ext>
              </a:extLst>
            </p:cNvPr>
            <p:cNvSpPr/>
            <p:nvPr/>
          </p:nvSpPr>
          <p:spPr>
            <a:xfrm>
              <a:off x="10193405" y="6036932"/>
              <a:ext cx="1762983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/>
                <a:t>Dr. Sandra </a:t>
              </a:r>
              <a:r>
                <a:rPr lang="en-US" b="1" dirty="0" err="1"/>
                <a:t>Pirela</a:t>
              </a:r>
              <a:endParaRPr lang="en-US" b="1" dirty="0"/>
            </a:p>
            <a:p>
              <a:pPr algn="ctr"/>
              <a:r>
                <a:rPr lang="en-US" b="1" dirty="0"/>
                <a:t>Harvard</a:t>
              </a:r>
              <a:endParaRPr lang="en-US" dirty="0"/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98B29086-06C0-44FA-9A2D-5D202EFA86E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5047"/>
            <a:stretch/>
          </p:blipFill>
          <p:spPr>
            <a:xfrm>
              <a:off x="10454812" y="4492527"/>
              <a:ext cx="1240169" cy="1455608"/>
            </a:xfrm>
            <a:prstGeom prst="rect">
              <a:avLst/>
            </a:prstGeom>
          </p:spPr>
        </p:pic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B66FA9A5-30F8-4BF1-9D4A-9B4EC165BA55}"/>
              </a:ext>
            </a:extLst>
          </p:cNvPr>
          <p:cNvGrpSpPr/>
          <p:nvPr/>
        </p:nvGrpSpPr>
        <p:grpSpPr>
          <a:xfrm>
            <a:off x="10215915" y="1393490"/>
            <a:ext cx="1663532" cy="2028198"/>
            <a:chOff x="10215915" y="1651541"/>
            <a:chExt cx="1663532" cy="202819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B99F1273-EB44-4C3D-9863-8003A8DFCB24}"/>
                </a:ext>
              </a:extLst>
            </p:cNvPr>
            <p:cNvSpPr/>
            <p:nvPr/>
          </p:nvSpPr>
          <p:spPr>
            <a:xfrm>
              <a:off x="10215915" y="3033408"/>
              <a:ext cx="166353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/>
                <a:t>Dr. Peter </a:t>
              </a:r>
              <a:r>
                <a:rPr lang="en-US" b="1" dirty="0" err="1"/>
                <a:t>Byrley</a:t>
              </a:r>
              <a:endParaRPr lang="en-US" b="1" dirty="0"/>
            </a:p>
            <a:p>
              <a:pPr algn="ctr"/>
              <a:r>
                <a:rPr lang="en-US" b="1" dirty="0"/>
                <a:t>U.S. EPA</a:t>
              </a:r>
            </a:p>
          </p:txBody>
        </p:sp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7656A3BA-C7F2-41C7-B532-F00D3DD354D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7766" y="1651541"/>
              <a:ext cx="1119831" cy="1263968"/>
            </a:xfrm>
            <a:prstGeom prst="rect">
              <a:avLst/>
            </a:prstGeom>
          </p:spPr>
        </p:pic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2FCC0806-1625-4DCF-9AE7-D2DB6CD91E5F}"/>
              </a:ext>
            </a:extLst>
          </p:cNvPr>
          <p:cNvGrpSpPr/>
          <p:nvPr/>
        </p:nvGrpSpPr>
        <p:grpSpPr>
          <a:xfrm>
            <a:off x="2491192" y="1414294"/>
            <a:ext cx="2104243" cy="2043793"/>
            <a:chOff x="2470069" y="1385208"/>
            <a:chExt cx="2104243" cy="204379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33706DF-CF32-4F08-9802-236C2134EB5F}"/>
                </a:ext>
              </a:extLst>
            </p:cNvPr>
            <p:cNvSpPr txBox="1"/>
            <p:nvPr/>
          </p:nvSpPr>
          <p:spPr>
            <a:xfrm>
              <a:off x="2470069" y="1385208"/>
              <a:ext cx="210424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What are the emissions?</a:t>
              </a:r>
              <a:endPara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3CBBF357-A8B0-442F-BEDA-055E48138FE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544630" y="2453929"/>
              <a:ext cx="720577" cy="975072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0D03EF32-78DF-4935-A3D1-19A21F726D51}"/>
              </a:ext>
            </a:extLst>
          </p:cNvPr>
          <p:cNvGrpSpPr/>
          <p:nvPr/>
        </p:nvGrpSpPr>
        <p:grpSpPr>
          <a:xfrm>
            <a:off x="2277074" y="3941671"/>
            <a:ext cx="3551576" cy="2502770"/>
            <a:chOff x="2277074" y="3941671"/>
            <a:chExt cx="3551576" cy="2502770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F53198D-0D38-4416-92BE-6FA1283E9297}"/>
                </a:ext>
              </a:extLst>
            </p:cNvPr>
            <p:cNvSpPr txBox="1"/>
            <p:nvPr/>
          </p:nvSpPr>
          <p:spPr>
            <a:xfrm>
              <a:off x="2277074" y="5244112"/>
              <a:ext cx="355157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What factors influence emissions from 3D printing equipment?</a:t>
              </a:r>
              <a:endPara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D39C924A-73B1-4C96-AA7C-189642A35CB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79061" y="3941671"/>
              <a:ext cx="696925" cy="91643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E17CC205-EF4E-4840-B48E-A11F0DA482D4}"/>
              </a:ext>
            </a:extLst>
          </p:cNvPr>
          <p:cNvGrpSpPr/>
          <p:nvPr/>
        </p:nvGrpSpPr>
        <p:grpSpPr>
          <a:xfrm>
            <a:off x="6842257" y="1388707"/>
            <a:ext cx="3450599" cy="2069380"/>
            <a:chOff x="6842257" y="1388707"/>
            <a:chExt cx="3450599" cy="2069380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9611B31-485B-42FB-9C78-4DCCB99E2040}"/>
                </a:ext>
              </a:extLst>
            </p:cNvPr>
            <p:cNvSpPr txBox="1"/>
            <p:nvPr/>
          </p:nvSpPr>
          <p:spPr>
            <a:xfrm>
              <a:off x="6842257" y="1388707"/>
              <a:ext cx="345059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What are effective exposure assessment strategies?</a:t>
              </a:r>
              <a:endPara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043F418E-EE72-4CDA-9EB9-41878C4EF02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9588" y="2657458"/>
              <a:ext cx="951837" cy="800629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9C252D2-0A1F-4D40-82CF-21115857C083}"/>
              </a:ext>
            </a:extLst>
          </p:cNvPr>
          <p:cNvGrpSpPr/>
          <p:nvPr/>
        </p:nvGrpSpPr>
        <p:grpSpPr>
          <a:xfrm>
            <a:off x="6842257" y="3775311"/>
            <a:ext cx="2742558" cy="2645349"/>
            <a:chOff x="6842257" y="3775311"/>
            <a:chExt cx="2742558" cy="2645349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5EFC36D-AB61-4AEB-9F55-1EDEB4FF1F2E}"/>
                </a:ext>
              </a:extLst>
            </p:cNvPr>
            <p:cNvSpPr txBox="1"/>
            <p:nvPr/>
          </p:nvSpPr>
          <p:spPr>
            <a:xfrm>
              <a:off x="6842257" y="5220331"/>
              <a:ext cx="274255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What are the associated health outcomes?</a:t>
              </a:r>
              <a:endPara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E1172411-46B2-4B28-A8D7-783A29E28AFB}"/>
                </a:ext>
              </a:extLst>
            </p:cNvPr>
            <p:cNvCxnSpPr>
              <a:cxnSpLocks/>
            </p:cNvCxnSpPr>
            <p:nvPr/>
          </p:nvCxnSpPr>
          <p:spPr>
            <a:xfrm>
              <a:off x="7079587" y="3775311"/>
              <a:ext cx="746106" cy="1021082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18249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81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</vt:vector>
  </TitlesOfParts>
  <Company>National Science Foundation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MHINKS</dc:creator>
  <cp:lastModifiedBy>Timothy Nurkiewicz</cp:lastModifiedBy>
  <cp:revision>19</cp:revision>
  <dcterms:created xsi:type="dcterms:W3CDTF">2018-09-28T15:31:05Z</dcterms:created>
  <dcterms:modified xsi:type="dcterms:W3CDTF">2018-10-08T21:06:00Z</dcterms:modified>
</cp:coreProperties>
</file>